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92D7-A842-4226-A82F-1186A2175D4B}" type="datetimeFigureOut">
              <a:rPr lang="en-GB" smtClean="0"/>
              <a:t>18/07/2014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7AA5-DB1E-4307-A12A-EC0AE7BF1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934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92D7-A842-4226-A82F-1186A2175D4B}" type="datetimeFigureOut">
              <a:rPr lang="en-GB" smtClean="0"/>
              <a:t>18/07/2014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7AA5-DB1E-4307-A12A-EC0AE7BF1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993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92D7-A842-4226-A82F-1186A2175D4B}" type="datetimeFigureOut">
              <a:rPr lang="en-GB" smtClean="0"/>
              <a:t>18/07/2014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7AA5-DB1E-4307-A12A-EC0AE7BF1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739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92D7-A842-4226-A82F-1186A2175D4B}" type="datetimeFigureOut">
              <a:rPr lang="en-GB" smtClean="0"/>
              <a:t>18/07/2014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7AA5-DB1E-4307-A12A-EC0AE7BF1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51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92D7-A842-4226-A82F-1186A2175D4B}" type="datetimeFigureOut">
              <a:rPr lang="en-GB" smtClean="0"/>
              <a:t>18/07/2014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7AA5-DB1E-4307-A12A-EC0AE7BF1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661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92D7-A842-4226-A82F-1186A2175D4B}" type="datetimeFigureOut">
              <a:rPr lang="en-GB" smtClean="0"/>
              <a:t>18/07/2014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7AA5-DB1E-4307-A12A-EC0AE7BF1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39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92D7-A842-4226-A82F-1186A2175D4B}" type="datetimeFigureOut">
              <a:rPr lang="en-GB" smtClean="0"/>
              <a:t>18/07/2014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7AA5-DB1E-4307-A12A-EC0AE7BF1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26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92D7-A842-4226-A82F-1186A2175D4B}" type="datetimeFigureOut">
              <a:rPr lang="en-GB" smtClean="0"/>
              <a:t>18/07/2014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7AA5-DB1E-4307-A12A-EC0AE7BF1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36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92D7-A842-4226-A82F-1186A2175D4B}" type="datetimeFigureOut">
              <a:rPr lang="en-GB" smtClean="0"/>
              <a:t>18/07/2014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7AA5-DB1E-4307-A12A-EC0AE7BF1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817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92D7-A842-4226-A82F-1186A2175D4B}" type="datetimeFigureOut">
              <a:rPr lang="en-GB" smtClean="0"/>
              <a:t>18/07/2014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7AA5-DB1E-4307-A12A-EC0AE7BF1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98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92D7-A842-4226-A82F-1186A2175D4B}" type="datetimeFigureOut">
              <a:rPr lang="en-GB" smtClean="0"/>
              <a:t>18/07/2014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7AA5-DB1E-4307-A12A-EC0AE7BF1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033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392D7-A842-4226-A82F-1186A2175D4B}" type="datetimeFigureOut">
              <a:rPr lang="en-GB" smtClean="0"/>
              <a:t>18/07/2014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A7AA5-DB1E-4307-A12A-EC0AE7BF1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457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2 3"/>
          <p:cNvSpPr/>
          <p:nvPr/>
        </p:nvSpPr>
        <p:spPr>
          <a:xfrm>
            <a:off x="2811225" y="3105703"/>
            <a:ext cx="3190594" cy="1042725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 smtClean="0"/>
              <a:t>KS 1</a:t>
            </a:r>
            <a:endParaRPr lang="en-GB" sz="4000" b="1" dirty="0"/>
          </a:p>
        </p:txBody>
      </p:sp>
      <p:cxnSp>
        <p:nvCxnSpPr>
          <p:cNvPr id="6" name="Straight Connector 5"/>
          <p:cNvCxnSpPr/>
          <p:nvPr/>
        </p:nvCxnSpPr>
        <p:spPr>
          <a:xfrm flipH="1" flipV="1">
            <a:off x="2987824" y="404664"/>
            <a:ext cx="31996" cy="27908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987824" y="143054"/>
            <a:ext cx="3024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P.E. </a:t>
            </a:r>
            <a:r>
              <a:rPr lang="en-GB" sz="1400" dirty="0" smtClean="0"/>
              <a:t> </a:t>
            </a:r>
            <a:r>
              <a:rPr lang="en-GB" sz="1400" dirty="0" smtClean="0"/>
              <a:t>Games/dance/gym/swimming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54339" y="506422"/>
            <a:ext cx="243528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Acquire &amp; develop skills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Evaluate</a:t>
            </a:r>
          </a:p>
          <a:p>
            <a:r>
              <a:rPr lang="en-GB" dirty="0" smtClean="0">
                <a:solidFill>
                  <a:srgbClr val="FFC000"/>
                </a:solidFill>
              </a:rPr>
              <a:t>Improve</a:t>
            </a:r>
          </a:p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Perform</a:t>
            </a:r>
          </a:p>
          <a:p>
            <a:r>
              <a:rPr lang="en-GB" dirty="0">
                <a:solidFill>
                  <a:srgbClr val="FF0000"/>
                </a:solidFill>
              </a:rPr>
              <a:t>Communicate</a:t>
            </a:r>
          </a:p>
          <a:p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4389787" y="1482036"/>
            <a:ext cx="16735" cy="1713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341395" y="858934"/>
            <a:ext cx="2053191" cy="19082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smtClean="0"/>
              <a:t>P.S.H.E.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Communicate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Recognise strengths</a:t>
            </a:r>
          </a:p>
          <a:p>
            <a:pPr lvl="0"/>
            <a:r>
              <a:rPr lang="en-GB" dirty="0">
                <a:solidFill>
                  <a:srgbClr val="F79646">
                    <a:lumMod val="75000"/>
                  </a:srgbClr>
                </a:solidFill>
              </a:rPr>
              <a:t>Reflect</a:t>
            </a:r>
          </a:p>
          <a:p>
            <a:pPr lvl="0"/>
            <a:r>
              <a:rPr lang="en-GB" dirty="0">
                <a:solidFill>
                  <a:srgbClr val="FFC000"/>
                </a:solidFill>
              </a:rPr>
              <a:t>Review</a:t>
            </a:r>
          </a:p>
          <a:p>
            <a:endParaRPr lang="en-GB" dirty="0" smtClean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6013173" y="739146"/>
            <a:ext cx="431035" cy="2643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086053" y="172173"/>
            <a:ext cx="20730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smtClean="0"/>
              <a:t>Art &amp; Design</a:t>
            </a:r>
            <a:endParaRPr lang="en-GB" sz="2800" b="1" dirty="0"/>
          </a:p>
        </p:txBody>
      </p:sp>
      <p:sp>
        <p:nvSpPr>
          <p:cNvPr id="15" name="Rectangle 14"/>
          <p:cNvSpPr/>
          <p:nvPr/>
        </p:nvSpPr>
        <p:spPr>
          <a:xfrm>
            <a:off x="6394586" y="520381"/>
            <a:ext cx="2771464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FFC000"/>
                </a:solidFill>
              </a:rPr>
              <a:t>Explore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Develop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Evaluate</a:t>
            </a:r>
            <a:endParaRPr lang="en-GB" dirty="0">
              <a:solidFill>
                <a:srgbClr val="0070C0"/>
              </a:solidFill>
            </a:endParaRPr>
          </a:p>
          <a:p>
            <a:r>
              <a:rPr lang="en-GB" dirty="0" smtClean="0"/>
              <a:t>Manipulate </a:t>
            </a:r>
            <a:r>
              <a:rPr lang="en-GB" dirty="0" smtClean="0"/>
              <a:t>resources/tools</a:t>
            </a:r>
          </a:p>
          <a:p>
            <a:r>
              <a:rPr lang="en-GB" dirty="0" smtClean="0"/>
              <a:t>Investigate</a:t>
            </a:r>
          </a:p>
          <a:p>
            <a:r>
              <a:rPr lang="en-GB" dirty="0" smtClean="0">
                <a:solidFill>
                  <a:schemeClr val="accent4"/>
                </a:solidFill>
              </a:rPr>
              <a:t>Question</a:t>
            </a:r>
            <a:endParaRPr lang="en-GB" dirty="0" smtClean="0">
              <a:solidFill>
                <a:schemeClr val="accent4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Communicate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/>
              <a:t>Improve</a:t>
            </a:r>
          </a:p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Represent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7" name="Straight Connector 16"/>
          <p:cNvCxnSpPr>
            <a:endCxn id="18" idx="1"/>
          </p:cNvCxnSpPr>
          <p:nvPr/>
        </p:nvCxnSpPr>
        <p:spPr>
          <a:xfrm>
            <a:off x="6210414" y="3468198"/>
            <a:ext cx="7140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924488" y="3206588"/>
            <a:ext cx="18855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smtClean="0"/>
              <a:t>Geography </a:t>
            </a:r>
            <a:endParaRPr lang="en-GB" sz="2800" b="1" dirty="0"/>
          </a:p>
        </p:txBody>
      </p:sp>
      <p:sp>
        <p:nvSpPr>
          <p:cNvPr id="19" name="Rectangle 18"/>
          <p:cNvSpPr/>
          <p:nvPr/>
        </p:nvSpPr>
        <p:spPr>
          <a:xfrm>
            <a:off x="7122555" y="3595662"/>
            <a:ext cx="1495922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chemeClr val="accent4"/>
                </a:solidFill>
              </a:rPr>
              <a:t>Question</a:t>
            </a:r>
          </a:p>
          <a:p>
            <a:r>
              <a:rPr lang="en-GB" dirty="0" smtClean="0">
                <a:solidFill>
                  <a:srgbClr val="FFC000"/>
                </a:solidFill>
              </a:rPr>
              <a:t>Observe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Communicate</a:t>
            </a:r>
          </a:p>
          <a:p>
            <a:r>
              <a:rPr lang="en-GB" dirty="0" smtClean="0"/>
              <a:t>Fieldwork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Research</a:t>
            </a:r>
          </a:p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Record</a:t>
            </a:r>
          </a:p>
          <a:p>
            <a:r>
              <a:rPr lang="en-GB" dirty="0" smtClean="0"/>
              <a:t>Improve</a:t>
            </a:r>
          </a:p>
          <a:p>
            <a:r>
              <a:rPr lang="en-GB" dirty="0" smtClean="0"/>
              <a:t>Use resources</a:t>
            </a:r>
            <a:endParaRPr lang="en-GB" dirty="0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2771800" y="473006"/>
            <a:ext cx="0" cy="2995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437314" y="111898"/>
            <a:ext cx="12987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smtClean="0"/>
              <a:t>Science</a:t>
            </a:r>
            <a:endParaRPr lang="en-GB" sz="2800" b="1" dirty="0"/>
          </a:p>
        </p:txBody>
      </p:sp>
      <p:sp>
        <p:nvSpPr>
          <p:cNvPr id="34" name="Rectangle 33"/>
          <p:cNvSpPr/>
          <p:nvPr/>
        </p:nvSpPr>
        <p:spPr>
          <a:xfrm>
            <a:off x="175247" y="510522"/>
            <a:ext cx="2635978" cy="31393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Record</a:t>
            </a:r>
          </a:p>
          <a:p>
            <a:pPr algn="r"/>
            <a:r>
              <a:rPr lang="en-GB" dirty="0"/>
              <a:t>Consider</a:t>
            </a:r>
          </a:p>
          <a:p>
            <a:pPr algn="r"/>
            <a:r>
              <a:rPr lang="en-GB" dirty="0" smtClean="0">
                <a:solidFill>
                  <a:srgbClr val="0070C0"/>
                </a:solidFill>
              </a:rPr>
              <a:t>Evaluate</a:t>
            </a:r>
          </a:p>
          <a:p>
            <a:pPr algn="r"/>
            <a:r>
              <a:rPr lang="en-GB" dirty="0" smtClean="0">
                <a:solidFill>
                  <a:srgbClr val="FF0000"/>
                </a:solidFill>
              </a:rPr>
              <a:t>Communicate</a:t>
            </a:r>
          </a:p>
          <a:p>
            <a:pPr algn="r"/>
            <a:r>
              <a:rPr lang="en-GB" dirty="0" smtClean="0">
                <a:solidFill>
                  <a:srgbClr val="00B050"/>
                </a:solidFill>
              </a:rPr>
              <a:t>Research</a:t>
            </a:r>
          </a:p>
          <a:p>
            <a:pPr algn="r"/>
            <a:r>
              <a:rPr lang="en-GB" dirty="0" smtClean="0">
                <a:solidFill>
                  <a:schemeClr val="accent4"/>
                </a:solidFill>
              </a:rPr>
              <a:t>Question</a:t>
            </a:r>
          </a:p>
          <a:p>
            <a:pPr algn="r"/>
            <a:r>
              <a:rPr lang="en-GB" dirty="0" smtClean="0">
                <a:solidFill>
                  <a:srgbClr val="FFC000"/>
                </a:solidFill>
              </a:rPr>
              <a:t>Observe</a:t>
            </a:r>
          </a:p>
          <a:p>
            <a:pPr algn="r"/>
            <a:r>
              <a:rPr lang="en-GB" dirty="0" smtClean="0"/>
              <a:t>Use resources/</a:t>
            </a:r>
          </a:p>
          <a:p>
            <a:pPr algn="r"/>
            <a:r>
              <a:rPr lang="en-GB" dirty="0" smtClean="0"/>
              <a:t>equipment</a:t>
            </a:r>
          </a:p>
          <a:p>
            <a:endParaRPr lang="en-GB" dirty="0" smtClean="0"/>
          </a:p>
          <a:p>
            <a:endParaRPr lang="en-GB" dirty="0"/>
          </a:p>
        </p:txBody>
      </p:sp>
      <p:cxnSp>
        <p:nvCxnSpPr>
          <p:cNvPr id="38" name="Straight Connector 37"/>
          <p:cNvCxnSpPr/>
          <p:nvPr/>
        </p:nvCxnSpPr>
        <p:spPr>
          <a:xfrm flipH="1" flipV="1">
            <a:off x="1154630" y="2224028"/>
            <a:ext cx="1489381" cy="1244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571071" y="1962418"/>
            <a:ext cx="5835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smtClean="0"/>
              <a:t>DT</a:t>
            </a:r>
            <a:endParaRPr lang="en-GB" sz="2800" b="1" dirty="0"/>
          </a:p>
        </p:txBody>
      </p:sp>
      <p:sp>
        <p:nvSpPr>
          <p:cNvPr id="42" name="Rectangle 41"/>
          <p:cNvSpPr/>
          <p:nvPr/>
        </p:nvSpPr>
        <p:spPr>
          <a:xfrm>
            <a:off x="107504" y="2505817"/>
            <a:ext cx="2771464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Evaluate</a:t>
            </a:r>
          </a:p>
          <a:p>
            <a:r>
              <a:rPr lang="en-GB" dirty="0" smtClean="0">
                <a:solidFill>
                  <a:srgbClr val="FFC000"/>
                </a:solidFill>
              </a:rPr>
              <a:t>Develop</a:t>
            </a:r>
          </a:p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Plan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Communicate</a:t>
            </a:r>
          </a:p>
          <a:p>
            <a:r>
              <a:rPr lang="en-GB" dirty="0" smtClean="0"/>
              <a:t>Manipulate resources/tools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Research</a:t>
            </a:r>
            <a:endParaRPr lang="en-GB" dirty="0">
              <a:solidFill>
                <a:srgbClr val="00B050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467544" y="3934220"/>
            <a:ext cx="2520280" cy="5028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07504" y="4365104"/>
            <a:ext cx="8372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/>
              <a:t>R</a:t>
            </a:r>
            <a:r>
              <a:rPr lang="en-GB" sz="2800" b="1" dirty="0" smtClean="0"/>
              <a:t>.E. </a:t>
            </a:r>
            <a:endParaRPr lang="en-GB" sz="2800" b="1" dirty="0"/>
          </a:p>
        </p:txBody>
      </p:sp>
      <p:sp>
        <p:nvSpPr>
          <p:cNvPr id="46" name="Rectangle 45"/>
          <p:cNvSpPr/>
          <p:nvPr/>
        </p:nvSpPr>
        <p:spPr>
          <a:xfrm>
            <a:off x="118159" y="4710345"/>
            <a:ext cx="1489382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Communicate</a:t>
            </a:r>
          </a:p>
          <a:p>
            <a:r>
              <a:rPr lang="en-GB" dirty="0" smtClean="0">
                <a:solidFill>
                  <a:srgbClr val="FFC000"/>
                </a:solidFill>
              </a:rPr>
              <a:t>Recognise</a:t>
            </a:r>
          </a:p>
          <a:p>
            <a:r>
              <a:rPr lang="en-GB" dirty="0" smtClean="0"/>
              <a:t>Review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Evaluate</a:t>
            </a:r>
          </a:p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Record</a:t>
            </a:r>
          </a:p>
          <a:p>
            <a:r>
              <a:rPr lang="en-GB" dirty="0" smtClean="0">
                <a:solidFill>
                  <a:schemeClr val="accent4"/>
                </a:solidFill>
              </a:rPr>
              <a:t>Question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Research</a:t>
            </a:r>
            <a:endParaRPr lang="en-GB" dirty="0">
              <a:solidFill>
                <a:srgbClr val="00B050"/>
              </a:solidFill>
            </a:endParaRPr>
          </a:p>
          <a:p>
            <a:endParaRPr lang="en-GB" dirty="0">
              <a:solidFill>
                <a:srgbClr val="0070C0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3095836" y="4007049"/>
            <a:ext cx="35159" cy="20862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3159856" y="4007049"/>
            <a:ext cx="10727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smtClean="0"/>
              <a:t>Music</a:t>
            </a:r>
            <a:endParaRPr lang="en-GB" sz="2800" b="1" dirty="0"/>
          </a:p>
        </p:txBody>
      </p:sp>
      <p:sp>
        <p:nvSpPr>
          <p:cNvPr id="53" name="Rectangle 52"/>
          <p:cNvSpPr/>
          <p:nvPr/>
        </p:nvSpPr>
        <p:spPr>
          <a:xfrm>
            <a:off x="3113415" y="4382616"/>
            <a:ext cx="1737463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Control</a:t>
            </a:r>
          </a:p>
          <a:p>
            <a:r>
              <a:rPr lang="en-GB" dirty="0" smtClean="0">
                <a:solidFill>
                  <a:srgbClr val="FFC000"/>
                </a:solidFill>
              </a:rPr>
              <a:t>Create</a:t>
            </a:r>
          </a:p>
          <a:p>
            <a:r>
              <a:rPr lang="en-GB" dirty="0" smtClean="0">
                <a:solidFill>
                  <a:schemeClr val="accent4"/>
                </a:solidFill>
              </a:rPr>
              <a:t>Respond/</a:t>
            </a:r>
          </a:p>
          <a:p>
            <a:r>
              <a:rPr lang="en-GB" dirty="0" smtClean="0">
                <a:solidFill>
                  <a:schemeClr val="accent4"/>
                </a:solidFill>
              </a:rPr>
              <a:t>Question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Review/Evaluate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Listen</a:t>
            </a:r>
          </a:p>
          <a:p>
            <a:r>
              <a:rPr lang="en-GB" dirty="0" smtClean="0"/>
              <a:t>Apply</a:t>
            </a:r>
          </a:p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Perform</a:t>
            </a:r>
          </a:p>
          <a:p>
            <a:r>
              <a:rPr lang="en-GB" dirty="0">
                <a:solidFill>
                  <a:srgbClr val="FF0000"/>
                </a:solidFill>
              </a:rPr>
              <a:t>Communicate</a:t>
            </a:r>
          </a:p>
          <a:p>
            <a:endParaRPr lang="en-GB" dirty="0"/>
          </a:p>
        </p:txBody>
      </p:sp>
      <p:cxnSp>
        <p:nvCxnSpPr>
          <p:cNvPr id="55" name="Straight Connector 54"/>
          <p:cNvCxnSpPr/>
          <p:nvPr/>
        </p:nvCxnSpPr>
        <p:spPr>
          <a:xfrm>
            <a:off x="4716016" y="3861048"/>
            <a:ext cx="0" cy="2596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4762061" y="4007049"/>
            <a:ext cx="12511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smtClean="0"/>
              <a:t>History</a:t>
            </a:r>
            <a:endParaRPr lang="en-GB" sz="2800" b="1" dirty="0"/>
          </a:p>
        </p:txBody>
      </p:sp>
      <p:sp>
        <p:nvSpPr>
          <p:cNvPr id="57" name="Rectangle 56"/>
          <p:cNvSpPr/>
          <p:nvPr/>
        </p:nvSpPr>
        <p:spPr>
          <a:xfrm>
            <a:off x="4762061" y="4448389"/>
            <a:ext cx="1495922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Chronology</a:t>
            </a:r>
          </a:p>
          <a:p>
            <a:r>
              <a:rPr lang="en-GB" dirty="0" smtClean="0">
                <a:solidFill>
                  <a:schemeClr val="accent4"/>
                </a:solidFill>
              </a:rPr>
              <a:t>Question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Communicate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Research</a:t>
            </a:r>
          </a:p>
          <a:p>
            <a:r>
              <a:rPr lang="en-GB" dirty="0" smtClean="0">
                <a:solidFill>
                  <a:srgbClr val="FFC000"/>
                </a:solidFill>
              </a:rPr>
              <a:t>Compare</a:t>
            </a:r>
          </a:p>
          <a:p>
            <a:r>
              <a:rPr lang="en-GB" dirty="0" smtClean="0"/>
              <a:t>Reflect</a:t>
            </a:r>
          </a:p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Record</a:t>
            </a:r>
          </a:p>
          <a:p>
            <a:r>
              <a:rPr lang="en-GB" dirty="0" smtClean="0"/>
              <a:t>Use resources</a:t>
            </a:r>
          </a:p>
          <a:p>
            <a:endParaRPr lang="en-GB" dirty="0"/>
          </a:p>
        </p:txBody>
      </p:sp>
      <p:pic>
        <p:nvPicPr>
          <p:cNvPr id="29" name="Picture 28" descr="Featherstone Wood Primary School LOGO_REV12-09_COL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05" y="77271"/>
            <a:ext cx="1115695" cy="11156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4223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93</Words>
  <Application>Microsoft Office PowerPoint</Application>
  <PresentationFormat>On-screen Show (4:3)</PresentationFormat>
  <Paragraphs>75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Shuttleworth</dc:creator>
  <cp:lastModifiedBy>L.Shuttleworth</cp:lastModifiedBy>
  <cp:revision>15</cp:revision>
  <dcterms:created xsi:type="dcterms:W3CDTF">2014-04-05T11:44:03Z</dcterms:created>
  <dcterms:modified xsi:type="dcterms:W3CDTF">2014-07-18T14:37:55Z</dcterms:modified>
</cp:coreProperties>
</file>