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3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9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3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6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3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1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8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3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5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915436" y="2120618"/>
            <a:ext cx="4405842" cy="210739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EYFS </a:t>
            </a:r>
          </a:p>
          <a:p>
            <a:pPr algn="ctr"/>
            <a:r>
              <a:rPr lang="en-GB" sz="2000" b="1" dirty="0" smtClean="0"/>
              <a:t>Characteristics of learning </a:t>
            </a:r>
            <a:endParaRPr lang="en-GB" sz="2000" b="1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189807" y="1735472"/>
            <a:ext cx="0" cy="677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05038" y="382038"/>
            <a:ext cx="3019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92D050"/>
                </a:solidFill>
              </a:rPr>
              <a:t>Active learning-motivation</a:t>
            </a:r>
            <a:endParaRPr lang="en-GB" sz="2000" b="1" dirty="0">
              <a:solidFill>
                <a:srgbClr val="92D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08705" y="812142"/>
            <a:ext cx="41683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Being involved and concentrating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Keeping trying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Enjoying achieving what they set out to do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58484" y="3553852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 </a:t>
            </a:r>
            <a:endParaRPr lang="en-GB" sz="2800" b="1" dirty="0"/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1043612" y="1469252"/>
            <a:ext cx="2664292" cy="1167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85596" y="111899"/>
            <a:ext cx="39223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00B0F0"/>
                </a:solidFill>
              </a:rPr>
              <a:t>Playing and exploring-engagement </a:t>
            </a:r>
            <a:endParaRPr lang="en-GB" sz="2000" b="1" dirty="0">
              <a:solidFill>
                <a:srgbClr val="00B0F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454302"/>
            <a:ext cx="290855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Finding out and exploring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Playing with what they know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Being willing to have a go</a:t>
            </a:r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000498" y="3933056"/>
            <a:ext cx="0" cy="587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780626" y="4230394"/>
            <a:ext cx="4363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000" b="1" dirty="0" smtClean="0"/>
          </a:p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Creating and thinking critically-thinking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000498" y="4725144"/>
            <a:ext cx="278473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Having their own ideas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Making links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Choosing ways to do things </a:t>
            </a:r>
          </a:p>
          <a:p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156571" y="1558567"/>
            <a:ext cx="167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dirty="0">
              <a:solidFill>
                <a:srgbClr val="F79646">
                  <a:lumMod val="75000"/>
                </a:srgbClr>
              </a:solidFill>
            </a:endParaRPr>
          </a:p>
        </p:txBody>
      </p:sp>
      <p:pic>
        <p:nvPicPr>
          <p:cNvPr id="30" name="Picture 29" descr="Featherstone Wood Primary School LOGO_REV12-09_CO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954" y="77271"/>
            <a:ext cx="1115695" cy="111569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Rectangle 40"/>
          <p:cNvSpPr/>
          <p:nvPr/>
        </p:nvSpPr>
        <p:spPr>
          <a:xfrm>
            <a:off x="125954" y="2397001"/>
            <a:ext cx="2789482" cy="424731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Aspects of learning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Making relationships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Self- confidence and self-awareness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Managing feelings and behaviour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Moving and handling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Health and self-care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Listening and attention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Understanding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Speaking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Reading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Writing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Numbers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Shape, space and measure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People and communities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The world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Technology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Exploring and using materials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Being imaginative </a:t>
            </a:r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313422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Shuttleworth</dc:creator>
  <cp:lastModifiedBy>L.Shuttleworth</cp:lastModifiedBy>
  <cp:revision>19</cp:revision>
  <dcterms:created xsi:type="dcterms:W3CDTF">2014-04-05T11:44:03Z</dcterms:created>
  <dcterms:modified xsi:type="dcterms:W3CDTF">2014-07-18T14:32:03Z</dcterms:modified>
</cp:coreProperties>
</file>